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63F66-7B93-495B-882E-E42E92ECB048}" type="datetimeFigureOut">
              <a:rPr lang="zh-HK" altLang="en-US" smtClean="0"/>
              <a:t>16/12/2022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A0D21-1A57-4851-900D-F5544FA8DE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49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播放音樂</a:t>
            </a:r>
            <a:endParaRPr lang="en-US" altLang="zh-TW" dirty="0"/>
          </a:p>
          <a:p>
            <a:r>
              <a:rPr lang="en-US" altLang="zh-TW" dirty="0"/>
              <a:t>O  come o come </a:t>
            </a:r>
            <a:r>
              <a:rPr lang="en-US" altLang="zh-TW" dirty="0" err="1"/>
              <a:t>Emaneul</a:t>
            </a:r>
            <a:r>
              <a:rPr lang="en-US" altLang="zh-TW" dirty="0"/>
              <a:t>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A0D21-1A57-4851-900D-F5544FA8DE5D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7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Peter: </a:t>
            </a:r>
            <a:r>
              <a:rPr lang="zh-TW" altLang="en-US" dirty="0"/>
              <a:t>盧</a:t>
            </a:r>
            <a:r>
              <a:rPr lang="en-US" altLang="zh-TW" dirty="0"/>
              <a:t>sir , </a:t>
            </a:r>
            <a:r>
              <a:rPr lang="zh-TW" altLang="en-US" dirty="0"/>
              <a:t>你在看甚麼？</a:t>
            </a:r>
            <a:endParaRPr lang="en-US" altLang="zh-TW" dirty="0"/>
          </a:p>
          <a:p>
            <a:r>
              <a:rPr lang="zh-TW" altLang="en-US" dirty="0"/>
              <a:t>盧：我正在看一些將臨期花環，看看一些教堂聖誕前的佈置。</a:t>
            </a:r>
            <a:endParaRPr lang="en-US" altLang="zh-TW" dirty="0"/>
          </a:p>
          <a:p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A0D21-1A57-4851-900D-F5544FA8DE5D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117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A0D21-1A57-4851-900D-F5544FA8DE5D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007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A0D21-1A57-4851-900D-F5544FA8DE5D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188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A0D21-1A57-4851-900D-F5544FA8DE5D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287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Peter: </a:t>
            </a:r>
            <a:r>
              <a:rPr lang="zh-TW" altLang="en-US" dirty="0"/>
              <a:t>盧</a:t>
            </a:r>
            <a:r>
              <a:rPr lang="en-US" altLang="zh-TW" dirty="0"/>
              <a:t>sir , </a:t>
            </a:r>
            <a:r>
              <a:rPr lang="zh-TW" altLang="en-US" dirty="0"/>
              <a:t>你在看甚麼？</a:t>
            </a:r>
            <a:endParaRPr lang="en-US" altLang="zh-TW" dirty="0"/>
          </a:p>
          <a:p>
            <a:r>
              <a:rPr lang="zh-TW" altLang="en-US" dirty="0"/>
              <a:t>盧：我正在看一些將臨期花環，看看一些教堂聖誕前的佈置。</a:t>
            </a:r>
            <a:endParaRPr lang="en-US" altLang="zh-TW" dirty="0"/>
          </a:p>
          <a:p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A0D21-1A57-4851-900D-F5544FA8DE5D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712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72E531-6472-21D9-6B0A-E5BF75753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683C0C9-0977-2822-05ED-65FF24531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87B717-86A6-F2F4-131B-EB5A9554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6B01-83CF-4E5B-9562-F89B120A8580}" type="datetimeFigureOut">
              <a:rPr lang="zh-HK" altLang="en-US" smtClean="0"/>
              <a:t>16/12/2022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63EBA1-1A4F-A60E-4140-0EA399B9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51E810-5AD4-702F-6044-EFC1A669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F594-BF84-43DB-9AD0-10F02E7B1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343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33D86E-E12A-A619-FD24-562B27CB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E064003-70AA-FE14-35A2-7FA2B9EFF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FABA17-2E3D-7B4F-7843-E2D358CA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6B01-83CF-4E5B-9562-F89B120A8580}" type="datetimeFigureOut">
              <a:rPr lang="zh-HK" altLang="en-US" smtClean="0"/>
              <a:t>16/12/2022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353F7D-97A9-7F97-4DFE-5ED79F9E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7D6C8A-2333-547D-2B72-658BA802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F594-BF84-43DB-9AD0-10F02E7B1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998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0897897-675E-164E-1285-A3CCBEA18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30B39A8-C47A-6B02-0244-A6E4C48D9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CECF65-2AFD-AAFB-E81D-F7321912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6B01-83CF-4E5B-9562-F89B120A8580}" type="datetimeFigureOut">
              <a:rPr lang="zh-HK" altLang="en-US" smtClean="0"/>
              <a:t>16/12/2022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07277F-64A1-72A4-84DE-C5D24306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6EC373-24D6-8889-843C-9E6B0469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F594-BF84-43DB-9AD0-10F02E7B1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084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BD5668-CCAC-BB3D-0F26-5CE0E385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3EDC7E-AB0B-589E-F53C-A0C3B175B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28D27B-D946-8BBC-569D-D8C00847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6B01-83CF-4E5B-9562-F89B120A8580}" type="datetimeFigureOut">
              <a:rPr lang="zh-HK" altLang="en-US" smtClean="0"/>
              <a:t>16/12/2022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5023F9-954B-9A92-DB10-9EF9E2F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9DEC0C-6DE7-41B8-8F6B-9E086DFE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F594-BF84-43DB-9AD0-10F02E7B1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9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3F7983-2C07-6732-44F8-AE83A613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B59EBC0-8147-58B6-14F4-328B4C2CB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8FEB16-EA1B-3087-36BD-FE835EE7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6B01-83CF-4E5B-9562-F89B120A8580}" type="datetimeFigureOut">
              <a:rPr lang="zh-HK" altLang="en-US" smtClean="0"/>
              <a:t>16/12/2022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BD2A42-3930-420D-FFD1-1811AA6A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9C5D91-7B96-AA5A-D867-95CC5726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F594-BF84-43DB-9AD0-10F02E7B1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579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44368C-B58C-E662-B7DF-B24267BF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F58939-E8BE-9D1F-E2E9-3B51F09AF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7B9BB4D-62A5-3403-7B1C-23FEC6571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D08EA8-4385-5DA2-8AD8-C965335C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6B01-83CF-4E5B-9562-F89B120A8580}" type="datetimeFigureOut">
              <a:rPr lang="zh-HK" altLang="en-US" smtClean="0"/>
              <a:t>16/12/2022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474A1F-53BD-5F8F-B26C-0D5FBF88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7B1B131-63AD-B06B-BB23-50055A8D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F594-BF84-43DB-9AD0-10F02E7B1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509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BBAC80-9428-201C-4CD9-ED43F4E2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74249A0-0D60-528B-E822-53172B58E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607FCA-2EE2-2DB5-C459-185D45EA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0541878-BA20-D4FC-F0A6-E27610137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537AB77-1DC3-EAB1-20C6-070D7CD94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27E29BA-7D12-D3D5-2BA3-3E2F3D5E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6B01-83CF-4E5B-9562-F89B120A8580}" type="datetimeFigureOut">
              <a:rPr lang="zh-HK" altLang="en-US" smtClean="0"/>
              <a:t>16/12/2022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2342037-B738-66AD-60DD-D316D0DD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782AFEF-24AA-98D0-D755-179FBA86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F594-BF84-43DB-9AD0-10F02E7B1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540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00B622-811B-A9C0-4209-3C9CFE3F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102482A-7E0C-745B-BE73-5D384F13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6B01-83CF-4E5B-9562-F89B120A8580}" type="datetimeFigureOut">
              <a:rPr lang="zh-HK" altLang="en-US" smtClean="0"/>
              <a:t>16/12/2022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48B92D0-C514-1876-DAA2-B3BFDB31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3EB3F8C-EB5B-F158-9D90-3474162B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F594-BF84-43DB-9AD0-10F02E7B1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21EC23A-28E4-19F1-DAD4-EC6C7C76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6B01-83CF-4E5B-9562-F89B120A8580}" type="datetimeFigureOut">
              <a:rPr lang="zh-HK" altLang="en-US" smtClean="0"/>
              <a:t>16/12/2022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D50C336-67F4-C35A-F5E0-49E034B3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E09F853-443E-D207-7D28-D1000661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F594-BF84-43DB-9AD0-10F02E7B1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016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66C12-1D53-7387-3F44-C3300465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134572-36C9-0D89-1A38-6A0D3DE5B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6A4A743-EE13-DE10-38D0-E1678EB8C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412BF01-92B3-E20A-F7AF-E9358764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6B01-83CF-4E5B-9562-F89B120A8580}" type="datetimeFigureOut">
              <a:rPr lang="zh-HK" altLang="en-US" smtClean="0"/>
              <a:t>16/12/2022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018CC6D-B6A3-6B60-3F47-8EEEEBCC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A3ADDD8-553D-A37F-54E9-E34EF52A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F594-BF84-43DB-9AD0-10F02E7B1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767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05C050-F10B-4651-4F28-892D3FFD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2121E73-48A6-EC9C-B0DB-1CCD5EA95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F064AF6-A1B0-4996-EB8C-3AEFB9813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DA64683-3BE6-4DB8-29BA-AC07C2BD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6B01-83CF-4E5B-9562-F89B120A8580}" type="datetimeFigureOut">
              <a:rPr lang="zh-HK" altLang="en-US" smtClean="0"/>
              <a:t>16/12/2022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2EE450-2D3D-2424-8BAE-3E174B2E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0D5F19-803C-A88D-B25B-DE1078AE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F594-BF84-43DB-9AD0-10F02E7B1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2343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D3AEBEC-0916-8006-8D47-58571256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0360AB-3A91-34A1-E127-7CB5350F6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3676A3-1E1C-5D1B-AAAC-9A07265D4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56B01-83CF-4E5B-9562-F89B120A8580}" type="datetimeFigureOut">
              <a:rPr lang="zh-HK" altLang="en-US" smtClean="0"/>
              <a:t>16/12/2022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07FA59-D744-EB11-C056-89F5998FC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578907-34A9-9F48-6E41-E6408CC5F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F594-BF84-43DB-9AD0-10F02E7B1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928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DEEDEC7-ABB0-7074-46F6-55479509E8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6BD3465-8F1F-8CA9-B6B3-752B0EF97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solidFill>
                  <a:srgbClr val="7030A0"/>
                </a:solidFill>
              </a:rPr>
              <a:t>教會年曆：將臨期</a:t>
            </a:r>
            <a:endParaRPr lang="zh-HK" altLang="en-US" sz="8000" dirty="0">
              <a:solidFill>
                <a:srgbClr val="7030A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292E7E-4ECD-0B40-5CA8-A6784C9290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</a:rPr>
              <a:t>迎接主基督降臨的預備期</a:t>
            </a:r>
            <a:endParaRPr lang="zh-HK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2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FE8C1F-3C86-F6A1-85CA-7F2CF675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拍攝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6191A2-D132-64AA-DBDB-205508AD4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1122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0E6ACE-B1F8-C943-6C0E-B3273C8F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教會年曆</a:t>
            </a:r>
            <a:br>
              <a:rPr lang="en-US" altLang="zh-TW" dirty="0"/>
            </a:br>
            <a:endParaRPr lang="zh-HK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ECCD39E-8879-BCCD-AF54-53AF29AA7785}"/>
              </a:ext>
            </a:extLst>
          </p:cNvPr>
          <p:cNvSpPr txBox="1"/>
          <p:nvPr/>
        </p:nvSpPr>
        <p:spPr>
          <a:xfrm>
            <a:off x="7708909" y="4100849"/>
            <a:ext cx="3543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6000" dirty="0"/>
              <a:t>聖誕節</a:t>
            </a:r>
            <a:endParaRPr lang="en-US" altLang="zh-TW" sz="60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6000" dirty="0"/>
              <a:t>復活節</a:t>
            </a:r>
            <a:endParaRPr lang="zh-HK" altLang="en-US" sz="60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A8722C0-33EB-256D-957D-B9822ABF4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1160669"/>
            <a:ext cx="7287222" cy="5465418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AE5D48C5-1731-9809-3F4C-D607610A05A8}"/>
              </a:ext>
            </a:extLst>
          </p:cNvPr>
          <p:cNvGrpSpPr/>
          <p:nvPr/>
        </p:nvGrpSpPr>
        <p:grpSpPr>
          <a:xfrm>
            <a:off x="3644348" y="198782"/>
            <a:ext cx="8808197" cy="3547210"/>
            <a:chOff x="3644348" y="198782"/>
            <a:chExt cx="8808197" cy="3547210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3D945779-A980-9A78-AA4D-0782E4945320}"/>
                </a:ext>
              </a:extLst>
            </p:cNvPr>
            <p:cNvSpPr txBox="1"/>
            <p:nvPr/>
          </p:nvSpPr>
          <p:spPr>
            <a:xfrm>
              <a:off x="7708909" y="1160669"/>
              <a:ext cx="474363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dirty="0"/>
                <a:t>聖誕節前四個主日起至平安夜叫「將臨期」</a:t>
              </a:r>
              <a:endParaRPr lang="zh-HK" altLang="en-US" sz="5400" dirty="0"/>
            </a:p>
          </p:txBody>
        </p:sp>
        <p:sp>
          <p:nvSpPr>
            <p:cNvPr id="11" name="箭號: 弧形下彎 10">
              <a:extLst>
                <a:ext uri="{FF2B5EF4-FFF2-40B4-BE49-F238E27FC236}">
                  <a16:creationId xmlns:a16="http://schemas.microsoft.com/office/drawing/2014/main" id="{510322BD-33D1-8CB8-73F1-BB3378232751}"/>
                </a:ext>
              </a:extLst>
            </p:cNvPr>
            <p:cNvSpPr/>
            <p:nvPr/>
          </p:nvSpPr>
          <p:spPr>
            <a:xfrm>
              <a:off x="3644348" y="198782"/>
              <a:ext cx="4943061" cy="1044575"/>
            </a:xfrm>
            <a:prstGeom prst="curvedDownArrow">
              <a:avLst>
                <a:gd name="adj1" fmla="val 25000"/>
                <a:gd name="adj2" fmla="val 50000"/>
                <a:gd name="adj3" fmla="val 6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0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CC343F-5592-E9DB-BA34-0B5B6FB5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824369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聖公會聖腓力堂</a:t>
            </a:r>
            <a:br>
              <a:rPr lang="en-US" altLang="zh-TW" dirty="0"/>
            </a:br>
            <a:r>
              <a:rPr lang="zh-TW" altLang="en-US" dirty="0"/>
              <a:t>將臨期花環</a:t>
            </a:r>
            <a:endParaRPr lang="zh-HK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E2F19FE-B458-1128-B6D5-CFC652672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2" t="6281" r="-942" b="2280"/>
          <a:stretch/>
        </p:blipFill>
        <p:spPr>
          <a:xfrm>
            <a:off x="6916675" y="1"/>
            <a:ext cx="4222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6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EB68D0-ED79-8AD4-80BB-ECAAAE16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將臨期蠟燭</a:t>
            </a:r>
            <a:endParaRPr lang="zh-HK" altLang="en-US" dirty="0"/>
          </a:p>
        </p:txBody>
      </p:sp>
      <p:pic>
        <p:nvPicPr>
          <p:cNvPr id="11" name="內容版面配置區 10" descr="一張含有 燭台 的圖片&#10;&#10;自動產生的描述">
            <a:extLst>
              <a:ext uri="{FF2B5EF4-FFF2-40B4-BE49-F238E27FC236}">
                <a16:creationId xmlns:a16="http://schemas.microsoft.com/office/drawing/2014/main" id="{D2256F7E-7B76-2C60-7C64-D47D9595C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20" y="1852129"/>
            <a:ext cx="3727056" cy="4351338"/>
          </a:xfr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ADF2D376-1701-2B75-11A9-59739DC0B668}"/>
              </a:ext>
            </a:extLst>
          </p:cNvPr>
          <p:cNvSpPr txBox="1"/>
          <p:nvPr/>
        </p:nvSpPr>
        <p:spPr>
          <a:xfrm>
            <a:off x="980661" y="2107096"/>
            <a:ext cx="2372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第一主日：希望之燭  </a:t>
            </a:r>
            <a:r>
              <a:rPr lang="en-US" altLang="zh-TW" sz="3600" dirty="0"/>
              <a:t>Hope</a:t>
            </a:r>
            <a:endParaRPr lang="zh-HK" altLang="en-US" sz="36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E2B06BE-6BD9-D40D-6974-C82EE1BB58CF}"/>
              </a:ext>
            </a:extLst>
          </p:cNvPr>
          <p:cNvSpPr txBox="1"/>
          <p:nvPr/>
        </p:nvSpPr>
        <p:spPr>
          <a:xfrm>
            <a:off x="8203096" y="2068996"/>
            <a:ext cx="2252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第二主日：信心之燭</a:t>
            </a:r>
            <a:r>
              <a:rPr lang="en-US" altLang="zh-TW" sz="3600" dirty="0"/>
              <a:t>Faith</a:t>
            </a:r>
            <a:endParaRPr lang="zh-HK" altLang="en-US" sz="36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89E78A6-5D61-B73E-7961-7AF5E6EADDF2}"/>
              </a:ext>
            </a:extLst>
          </p:cNvPr>
          <p:cNvSpPr txBox="1"/>
          <p:nvPr/>
        </p:nvSpPr>
        <p:spPr>
          <a:xfrm>
            <a:off x="980661" y="4290530"/>
            <a:ext cx="223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第三主：喜樂之燭</a:t>
            </a:r>
            <a:r>
              <a:rPr lang="en-US" altLang="zh-TW" sz="3600" dirty="0"/>
              <a:t>Joy</a:t>
            </a:r>
            <a:endParaRPr lang="zh-HK" altLang="en-US" sz="36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0EA0D05-1E66-9F02-935A-7F9F9DC7686C}"/>
              </a:ext>
            </a:extLst>
          </p:cNvPr>
          <p:cNvSpPr txBox="1"/>
          <p:nvPr/>
        </p:nvSpPr>
        <p:spPr>
          <a:xfrm>
            <a:off x="8203097" y="4301160"/>
            <a:ext cx="2252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第四主日：平安之燭</a:t>
            </a:r>
            <a:r>
              <a:rPr lang="en-US" altLang="zh-TW" sz="3600" dirty="0"/>
              <a:t>Peace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703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CC343F-5592-E9DB-BA34-0B5B6FB5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824369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聖公會聖腓力堂</a:t>
            </a:r>
            <a:br>
              <a:rPr lang="en-US" altLang="zh-TW" dirty="0"/>
            </a:br>
            <a:r>
              <a:rPr lang="zh-TW" altLang="en-US" dirty="0"/>
              <a:t>將臨期花環</a:t>
            </a:r>
            <a:endParaRPr lang="zh-HK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E2F19FE-B458-1128-B6D5-CFC652672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2" t="6281" r="-942" b="2280"/>
          <a:stretch/>
        </p:blipFill>
        <p:spPr>
          <a:xfrm>
            <a:off x="6916675" y="1"/>
            <a:ext cx="4222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6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FE8C1F-3C86-F6A1-85CA-7F2CF675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拍攝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6191A2-D132-64AA-DBDB-205508AD4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0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161</Words>
  <Application>Microsoft Office PowerPoint</Application>
  <PresentationFormat>寬螢幕</PresentationFormat>
  <Paragraphs>27</Paragraphs>
  <Slides>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佈景主題</vt:lpstr>
      <vt:lpstr>教會年曆：將臨期</vt:lpstr>
      <vt:lpstr>拍攝</vt:lpstr>
      <vt:lpstr>教會年曆 </vt:lpstr>
      <vt:lpstr>聖公會聖腓力堂 將臨期花環</vt:lpstr>
      <vt:lpstr>將臨期蠟燭</vt:lpstr>
      <vt:lpstr>聖公會聖腓力堂 將臨期花環</vt:lpstr>
      <vt:lpstr>拍攝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教會年曆：將臨期</dc:title>
  <dc:creator>鑑榮 盧</dc:creator>
  <cp:lastModifiedBy>鑑榮 盧</cp:lastModifiedBy>
  <cp:revision>5</cp:revision>
  <dcterms:created xsi:type="dcterms:W3CDTF">2022-12-15T08:44:43Z</dcterms:created>
  <dcterms:modified xsi:type="dcterms:W3CDTF">2022-12-16T03:51:12Z</dcterms:modified>
</cp:coreProperties>
</file>